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4000" b="1" dirty="0"/>
              <a:t>OCT-DEC 2020</a:t>
            </a:r>
          </a:p>
          <a:p>
            <a:pPr algn="ctr"/>
            <a:r>
              <a:rPr lang="en-US" sz="6700" b="1" dirty="0"/>
              <a:t>FIRST QUARTER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FMCA</a:t>
            </a:r>
            <a:r>
              <a:rPr lang="en-US" dirty="0"/>
              <a:t> Consolidated Financial Performance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150A438-C71C-4B81-B0FC-D63CA4BE2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87356"/>
              </p:ext>
            </p:extLst>
          </p:nvPr>
        </p:nvGraphicFramePr>
        <p:xfrm>
          <a:off x="1103313" y="1853248"/>
          <a:ext cx="10000116" cy="46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023">
                  <a:extLst>
                    <a:ext uri="{9D8B030D-6E8A-4147-A177-3AD203B41FA5}">
                      <a16:colId xmlns:a16="http://schemas.microsoft.com/office/drawing/2014/main" val="2085195789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2111440247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4099807963"/>
                    </a:ext>
                  </a:extLst>
                </a:gridCol>
                <a:gridCol w="1993020">
                  <a:extLst>
                    <a:ext uri="{9D8B030D-6E8A-4147-A177-3AD203B41FA5}">
                      <a16:colId xmlns:a16="http://schemas.microsoft.com/office/drawing/2014/main" val="4273244294"/>
                    </a:ext>
                  </a:extLst>
                </a:gridCol>
                <a:gridCol w="2007027">
                  <a:extLst>
                    <a:ext uri="{9D8B030D-6E8A-4147-A177-3AD203B41FA5}">
                      <a16:colId xmlns:a16="http://schemas.microsoft.com/office/drawing/2014/main" val="4234180530"/>
                    </a:ext>
                  </a:extLst>
                </a:gridCol>
              </a:tblGrid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’20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’19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91558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1,393,705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1,397,227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(3,522)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1,431,749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5854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1,316,223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1,514,781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198,558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1,639,760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822209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77,482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(117,554)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195,036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(208,011)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6122"/>
                  </a:ext>
                </a:extLst>
              </a:tr>
              <a:tr h="9552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886,307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886,307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368,347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45496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963,789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(117,554)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1,081,343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160,336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7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Membership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2400" dirty="0"/>
              <a:t>Financial Performance</a:t>
            </a:r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DCD3DEA-5D21-431B-AC1D-70DA26E63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549749"/>
              </p:ext>
            </p:extLst>
          </p:nvPr>
        </p:nvGraphicFramePr>
        <p:xfrm>
          <a:off x="1103313" y="1853249"/>
          <a:ext cx="10014630" cy="454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26">
                  <a:extLst>
                    <a:ext uri="{9D8B030D-6E8A-4147-A177-3AD203B41FA5}">
                      <a16:colId xmlns:a16="http://schemas.microsoft.com/office/drawing/2014/main" val="2692198406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2278844700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372418294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093474112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316485812"/>
                    </a:ext>
                  </a:extLst>
                </a:gridCol>
              </a:tblGrid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’20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’19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77040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1,107,142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1,121,814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(14,672)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1,100,465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50543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509,493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596,467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707,587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5891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597,649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525,347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72,302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392,878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57297"/>
                  </a:ext>
                </a:extLst>
              </a:tr>
              <a:tr h="95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7699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597,649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525,347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72,302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392,982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8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Quarter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10/1/20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93334" y="2366268"/>
            <a:ext cx="2927350" cy="369887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75,584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3397985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Quarter/(Loss)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(1,686)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7"/>
            <a:ext cx="2932113" cy="780895"/>
          </a:xfrm>
        </p:spPr>
        <p:txBody>
          <a:bodyPr/>
          <a:lstStyle/>
          <a:p>
            <a:pPr algn="ctr"/>
            <a:r>
              <a:rPr lang="en-US" dirty="0"/>
              <a:t>12/31/20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73,898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		322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1,056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/>
              <a:t>   131,893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177131</TotalTime>
  <Words>183</Words>
  <Application>Microsoft Office PowerPoint</Application>
  <PresentationFormat>Widescreen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Membership  Financial Performance</vt:lpstr>
      <vt:lpstr>1st Quarter 2020 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468</cp:revision>
  <dcterms:created xsi:type="dcterms:W3CDTF">2018-03-13T14:06:41Z</dcterms:created>
  <dcterms:modified xsi:type="dcterms:W3CDTF">2021-03-16T13:34:56Z</dcterms:modified>
</cp:coreProperties>
</file>