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MARCH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701849"/>
              </p:ext>
            </p:extLst>
          </p:nvPr>
        </p:nvGraphicFramePr>
        <p:xfrm>
          <a:off x="191646" y="1853248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83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996043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420585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69336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524,919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2,062,214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(1,537,295)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1,822,155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2,945,436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4,778,926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(1,833,490)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4,085,540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644,379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1,656,609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(1,012,230)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1,574,005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3,508,334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4,681,723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(1,173,389)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4,259,029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(119,460)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405,605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(525,065)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248,150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(562,898)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(660,101)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(173,490)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(921,012)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405,605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(1,326,617)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317,929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(1,390,109)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(1,487,312)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(527,898)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March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3/1/20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557462"/>
            <a:ext cx="2927350" cy="3698876"/>
          </a:xfrm>
        </p:spPr>
        <p:txBody>
          <a:bodyPr anchor="ctr"/>
          <a:lstStyle/>
          <a:p>
            <a:pPr algn="ctr"/>
            <a:r>
              <a:rPr lang="en-US" sz="4000" b="1" dirty="0"/>
              <a:t>79,241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March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(787)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3/31/20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78,454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March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754" y="197199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80,058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(1,604)	</a:t>
            </a:r>
          </a:p>
          <a:p>
            <a:pPr algn="ctr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3/31/20 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982350"/>
            <a:ext cx="2932113" cy="32739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pPr algn="ctr"/>
            <a:r>
              <a:rPr lang="en-US" sz="4000" b="1" dirty="0"/>
              <a:t>78,454</a:t>
            </a:r>
          </a:p>
        </p:txBody>
      </p:sp>
    </p:spTree>
    <p:extLst>
      <p:ext uri="{BB962C8B-B14F-4D97-AF65-F5344CB8AC3E}">
        <p14:creationId xmlns:p14="http://schemas.microsoft.com/office/powerpoint/2010/main" val="26797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348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5,043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147,373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112743</TotalTime>
  <Words>195</Words>
  <Application>Microsoft Office PowerPoint</Application>
  <PresentationFormat>Widescreen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March 2020  Membership Recap</vt:lpstr>
      <vt:lpstr>March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389</cp:revision>
  <dcterms:created xsi:type="dcterms:W3CDTF">2018-03-13T14:06:41Z</dcterms:created>
  <dcterms:modified xsi:type="dcterms:W3CDTF">2020-10-29T20:11:29Z</dcterms:modified>
</cp:coreProperties>
</file>